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601200" cy="128016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86407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80240" y="7892280"/>
            <a:ext cx="86407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907880" y="361296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907880" y="789228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80240" y="789228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8640720" cy="819252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80240" y="3612960"/>
            <a:ext cx="8640720" cy="819252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480240" y="4262040"/>
            <a:ext cx="8640720" cy="68940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480240" y="4262040"/>
            <a:ext cx="8640720" cy="6894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80240" y="3612960"/>
            <a:ext cx="8640720" cy="819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8640720" cy="819252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4216320" cy="819252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907880" y="3612960"/>
            <a:ext cx="4216320" cy="819252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80240" y="1314360"/>
            <a:ext cx="8640720" cy="989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80240" y="789228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907880" y="3612960"/>
            <a:ext cx="4216320" cy="819252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4216320" cy="819252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907880" y="361296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07880" y="789228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80240" y="361296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07880" y="3612960"/>
            <a:ext cx="42163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80240" y="7892280"/>
            <a:ext cx="8640720" cy="3907800"/>
          </a:xfrm>
          <a:prstGeom prst="rect">
            <a:avLst/>
          </a:prstGeom>
        </p:spPr>
        <p:txBody>
          <a:bodyPr lIns="0" rIns="0" tIns="0" bIns="0"/>
          <a:p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rot="10800000">
            <a:off x="9605520" y="12901680"/>
            <a:ext cx="9621000" cy="17474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24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47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rot="10800000">
            <a:off x="4995000" y="12901680"/>
            <a:ext cx="5000400" cy="107064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2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53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10537800">
            <a:off x="-38880" y="11463480"/>
            <a:ext cx="9637920" cy="108720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10537800">
            <a:off x="-52560" y="11539080"/>
            <a:ext cx="9651240" cy="8881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80240" y="1314360"/>
            <a:ext cx="8640720" cy="2133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it-IT" sz="7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 b="0" lang="it-IT" sz="7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80240" y="3612960"/>
            <a:ext cx="8640720" cy="8192520"/>
          </a:xfrm>
          <a:prstGeom prst="rect">
            <a:avLst/>
          </a:prstGeom>
        </p:spPr>
        <p:txBody>
          <a:bodyPr lIns="90000" rIns="90000" tIns="45000" bIns="45000"/>
          <a:p>
            <a:pPr marL="384120" indent="-383760">
              <a:lnSpc>
                <a:spcPct val="100000"/>
              </a:lnSpc>
              <a:spcBef>
                <a:spcPts val="720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Fare clic per modificare stili del testo dello schema</a:t>
            </a:r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96040" indent="-345240">
              <a:lnSpc>
                <a:spcPct val="100000"/>
              </a:lnSpc>
              <a:spcBef>
                <a:spcPts val="680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Secondo livello</a:t>
            </a:r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80160" indent="-345240">
              <a:lnSpc>
                <a:spcPct val="100000"/>
              </a:lnSpc>
              <a:spcBef>
                <a:spcPts val="581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Terzo livello</a:t>
            </a:r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664280" indent="-29412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Quarto livello</a:t>
            </a:r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048400" indent="-294120">
              <a:lnSpc>
                <a:spcPct val="100000"/>
              </a:lnSpc>
              <a:spcBef>
                <a:spcPts val="561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Quinto livello</a:t>
            </a:r>
            <a:endParaRPr b="0" lang="it-IT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80240" y="11865240"/>
            <a:ext cx="2239920" cy="681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8F04C449-6E8A-4819-AE64-0B104FE319EB}" type="datetime">
              <a:rPr b="0" lang="it-IT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27/04/17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800440" y="11865240"/>
            <a:ext cx="3520080" cy="681120"/>
          </a:xfrm>
          <a:prstGeom prst="rect">
            <a:avLst/>
          </a:prstGeom>
        </p:spPr>
        <p:txBody>
          <a:bodyPr/>
          <a:p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321040" y="11865240"/>
            <a:ext cx="799920" cy="681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fld id="{EF873680-7706-4AE8-A5A4-9618EB4739B3}" type="slidenum">
              <a:rPr b="0" lang="it-IT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10" descr=""/>
          <p:cNvPicPr/>
          <p:nvPr/>
        </p:nvPicPr>
        <p:blipFill>
          <a:blip r:embed="rId1"/>
          <a:stretch/>
        </p:blipFill>
        <p:spPr>
          <a:xfrm>
            <a:off x="48240" y="1360080"/>
            <a:ext cx="2119320" cy="96624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4680" y="9000"/>
            <a:ext cx="9621000" cy="158364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2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2"/>
          <p:cNvSpPr/>
          <p:nvPr/>
        </p:nvSpPr>
        <p:spPr>
          <a:xfrm>
            <a:off x="4615200" y="9000"/>
            <a:ext cx="5000400" cy="97020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3"/>
          <p:cNvSpPr/>
          <p:nvPr/>
        </p:nvSpPr>
        <p:spPr>
          <a:xfrm rot="21362400">
            <a:off x="6120" y="399600"/>
            <a:ext cx="9632880" cy="98568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4"/>
          <p:cNvSpPr/>
          <p:nvPr/>
        </p:nvSpPr>
        <p:spPr>
          <a:xfrm rot="21362400">
            <a:off x="7920" y="511560"/>
            <a:ext cx="9646200" cy="8053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5"/>
          <p:cNvSpPr/>
          <p:nvPr/>
        </p:nvSpPr>
        <p:spPr>
          <a:xfrm>
            <a:off x="525240" y="2152440"/>
            <a:ext cx="8828280" cy="265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Neuropol"/>
              </a:rPr>
              <a:t>W o r k s h o p   C o n c l u s i v 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Neuropol"/>
              </a:rPr>
              <a:t>P i a n o   L a u r e e   S c i e n t i f i c h e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Neuropol"/>
              </a:rPr>
              <a:t>M A T E M A T I C A   E   S T A T I S T I C A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Neuropol"/>
              </a:rPr>
              <a:t>1 1   m a g g i o   2 0 1 7 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Neuropol"/>
              </a:rPr>
              <a:t>C e n t r o   C o n g r e s s i   M o n t e   S . A n g e l 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480240" y="5285160"/>
            <a:ext cx="8712720" cy="20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PROGRAMMA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8.30  Registrazione partecipanti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9.00  Introduzione e Saluti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9.30   conferenza introduttiva del prof. Emilio Acerbi (Univ. di Parma)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10.20 Interventi degli Studenti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14.00 Premiazione e conclusione dei lavori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616680" y="8364240"/>
            <a:ext cx="3703320" cy="349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L.B. Alberti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F. Silvestri (Portici -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P. Calamandrei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S. di Giacomo (S. Seb. al Ves.  -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C. E. Torricelli (Somma Ves.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 Cuoco – Campanella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G. Bruno (Arzano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A. Labriola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L.C. A. Genovesi (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L.C. F. Durante (Frattamaggiore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I.S.I.S. G. Siani (Casalnuovo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Convitto Naz.  Vittorio Emanuele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S. Cantone (Pomigliano D.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Maria Ausiliatrice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5595840" y="8370720"/>
            <a:ext cx="3218760" cy="37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I.S.I.S.  E. De Nicola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A Nobel (Torre D.G.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L.C. R Cartesio (Giugliano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L.C. A Pansini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Polo Tecnico  Fermi-Gadda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E. Kant (Melito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E. Vittorini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 A. Tilgher (Ercolano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L.da Vinci(NA)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G. Mercalli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Q.O Flacco (Portici -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R Caccioppoli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C. Urbani (S. Giorgio C. – 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L.S. G.B. Vico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I.S. R. Livatino (NA)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3555720" y="7751880"/>
            <a:ext cx="25614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SCUOLE PARTECIPANTI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0"/>
          <p:cNvSpPr/>
          <p:nvPr/>
        </p:nvSpPr>
        <p:spPr>
          <a:xfrm>
            <a:off x="2704320" y="12389760"/>
            <a:ext cx="351720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Chairs:  Marco Lapegna, Mariarosaria Tricarico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0" y="0"/>
            <a:ext cx="9600840" cy="12801240"/>
          </a:xfrm>
          <a:prstGeom prst="rect">
            <a:avLst/>
          </a:prstGeom>
          <a:noFill/>
          <a:ln w="38160">
            <a:solidFill>
              <a:srgbClr val="00206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5" name="Picture 11" descr=""/>
          <p:cNvPicPr/>
          <p:nvPr/>
        </p:nvPicPr>
        <p:blipFill>
          <a:blip r:embed="rId2"/>
          <a:stretch/>
        </p:blipFill>
        <p:spPr>
          <a:xfrm>
            <a:off x="6024600" y="1360080"/>
            <a:ext cx="3344040" cy="966240"/>
          </a:xfrm>
          <a:prstGeom prst="rect">
            <a:avLst/>
          </a:prstGeom>
          <a:ln>
            <a:noFill/>
          </a:ln>
        </p:spPr>
      </p:pic>
      <p:sp>
        <p:nvSpPr>
          <p:cNvPr id="56" name="CustomShape 12"/>
          <p:cNvSpPr/>
          <p:nvPr/>
        </p:nvSpPr>
        <p:spPr>
          <a:xfrm>
            <a:off x="264240" y="406080"/>
            <a:ext cx="90327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</a:t>
            </a: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IPARTIMENTO</a:t>
            </a: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 </a:t>
            </a: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DI  </a:t>
            </a: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M</a:t>
            </a: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ATEMATICA</a:t>
            </a: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 </a:t>
            </a: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</a:t>
            </a: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  A</a:t>
            </a: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PPLICAZIONI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</a:t>
            </a: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ENATO</a:t>
            </a: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 C</a:t>
            </a:r>
            <a:r>
              <a:rPr b="1" lang="it-IT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ACCIOPPOLI</a:t>
            </a:r>
            <a:r>
              <a:rPr b="1" lang="it-IT" sz="3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Application>LibreOffice/5.2.6.2$Windows_x86 LibreOffice_project/a3100ed2409ebf1c212f5048fbe377c281438fdc</Application>
  <Words>417</Words>
  <Paragraphs>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2016-04-13T14:24:49Z</dcterms:created>
  <dc:creator>lapegna</dc:creator>
  <dc:description/>
  <dc:language>it-IT</dc:language>
  <cp:lastModifiedBy>lapegna</cp:lastModifiedBy>
  <cp:lastPrinted>2017-04-20T10:33:21Z</cp:lastPrinted>
  <dcterms:modified xsi:type="dcterms:W3CDTF">2017-04-26T13:28:09Z</dcterms:modified>
  <cp:revision>25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Formato A3 (297x420 mm)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